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E82E2-A3B6-4245-918F-C7BCA603818D}" v="9" dt="2025-01-20T17:22:4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rav Sharma" userId="fd7d68f06cc6d39f" providerId="LiveId" clId="{A66E82E2-A3B6-4245-918F-C7BCA603818D}"/>
    <pc:docChg chg="custSel addSld delSld modSld">
      <pc:chgData name="Gaurav Sharma" userId="fd7d68f06cc6d39f" providerId="LiveId" clId="{A66E82E2-A3B6-4245-918F-C7BCA603818D}" dt="2025-01-20T17:22:45.009" v="23" actId="931"/>
      <pc:docMkLst>
        <pc:docMk/>
      </pc:docMkLst>
      <pc:sldChg chg="del">
        <pc:chgData name="Gaurav Sharma" userId="fd7d68f06cc6d39f" providerId="LiveId" clId="{A66E82E2-A3B6-4245-918F-C7BCA603818D}" dt="2025-01-20T17:21:47.419" v="15" actId="47"/>
        <pc:sldMkLst>
          <pc:docMk/>
          <pc:sldMk cId="222591204" sldId="257"/>
        </pc:sldMkLst>
      </pc:sldChg>
      <pc:sldChg chg="addSp delSp modSp new mod">
        <pc:chgData name="Gaurav Sharma" userId="fd7d68f06cc6d39f" providerId="LiveId" clId="{A66E82E2-A3B6-4245-918F-C7BCA603818D}" dt="2025-01-20T17:20:41.455" v="9" actId="931"/>
        <pc:sldMkLst>
          <pc:docMk/>
          <pc:sldMk cId="4237286778" sldId="259"/>
        </pc:sldMkLst>
        <pc:picChg chg="add del mod">
          <ac:chgData name="Gaurav Sharma" userId="fd7d68f06cc6d39f" providerId="LiveId" clId="{A66E82E2-A3B6-4245-918F-C7BCA603818D}" dt="2025-01-20T17:20:29.504" v="8" actId="478"/>
          <ac:picMkLst>
            <pc:docMk/>
            <pc:sldMk cId="4237286778" sldId="259"/>
            <ac:picMk id="3" creationId="{76C9E157-3264-6C63-E181-4A53F2871A2D}"/>
          </ac:picMkLst>
        </pc:picChg>
        <pc:picChg chg="add mod">
          <ac:chgData name="Gaurav Sharma" userId="fd7d68f06cc6d39f" providerId="LiveId" clId="{A66E82E2-A3B6-4245-918F-C7BCA603818D}" dt="2025-01-20T17:20:41.455" v="9" actId="931"/>
          <ac:picMkLst>
            <pc:docMk/>
            <pc:sldMk cId="4237286778" sldId="259"/>
            <ac:picMk id="5" creationId="{102F4929-F9BC-3940-17AA-AA7A101221E5}"/>
          </ac:picMkLst>
        </pc:picChg>
      </pc:sldChg>
      <pc:sldChg chg="addSp modSp new">
        <pc:chgData name="Gaurav Sharma" userId="fd7d68f06cc6d39f" providerId="LiveId" clId="{A66E82E2-A3B6-4245-918F-C7BCA603818D}" dt="2025-01-20T17:20:22.343" v="7" actId="931"/>
        <pc:sldMkLst>
          <pc:docMk/>
          <pc:sldMk cId="1450898551" sldId="260"/>
        </pc:sldMkLst>
        <pc:picChg chg="add mod">
          <ac:chgData name="Gaurav Sharma" userId="fd7d68f06cc6d39f" providerId="LiveId" clId="{A66E82E2-A3B6-4245-918F-C7BCA603818D}" dt="2025-01-20T17:20:22.343" v="7" actId="931"/>
          <ac:picMkLst>
            <pc:docMk/>
            <pc:sldMk cId="1450898551" sldId="260"/>
            <ac:picMk id="3" creationId="{E906670E-C13A-502E-4B79-6060A6E9841A}"/>
          </ac:picMkLst>
        </pc:picChg>
      </pc:sldChg>
      <pc:sldChg chg="addSp modSp new del">
        <pc:chgData name="Gaurav Sharma" userId="fd7d68f06cc6d39f" providerId="LiveId" clId="{A66E82E2-A3B6-4245-918F-C7BCA603818D}" dt="2025-01-20T17:20:56.176" v="11" actId="47"/>
        <pc:sldMkLst>
          <pc:docMk/>
          <pc:sldMk cId="353405699" sldId="261"/>
        </pc:sldMkLst>
        <pc:picChg chg="add mod">
          <ac:chgData name="Gaurav Sharma" userId="fd7d68f06cc6d39f" providerId="LiveId" clId="{A66E82E2-A3B6-4245-918F-C7BCA603818D}" dt="2025-01-20T17:20:53.766" v="10" actId="931"/>
          <ac:picMkLst>
            <pc:docMk/>
            <pc:sldMk cId="353405699" sldId="261"/>
            <ac:picMk id="3" creationId="{45A4FF78-8197-D2A6-BB9A-AC2AA5D4752C}"/>
          </ac:picMkLst>
        </pc:picChg>
      </pc:sldChg>
      <pc:sldChg chg="addSp modSp new">
        <pc:chgData name="Gaurav Sharma" userId="fd7d68f06cc6d39f" providerId="LiveId" clId="{A66E82E2-A3B6-4245-918F-C7BCA603818D}" dt="2025-01-20T17:21:06.788" v="12" actId="931"/>
        <pc:sldMkLst>
          <pc:docMk/>
          <pc:sldMk cId="2691803357" sldId="262"/>
        </pc:sldMkLst>
        <pc:picChg chg="add mod">
          <ac:chgData name="Gaurav Sharma" userId="fd7d68f06cc6d39f" providerId="LiveId" clId="{A66E82E2-A3B6-4245-918F-C7BCA603818D}" dt="2025-01-20T17:21:06.788" v="12" actId="931"/>
          <ac:picMkLst>
            <pc:docMk/>
            <pc:sldMk cId="2691803357" sldId="262"/>
            <ac:picMk id="3" creationId="{BBA00065-4CD2-B7B2-B26D-89710CA5067A}"/>
          </ac:picMkLst>
        </pc:picChg>
      </pc:sldChg>
      <pc:sldChg chg="addSp modSp new">
        <pc:chgData name="Gaurav Sharma" userId="fd7d68f06cc6d39f" providerId="LiveId" clId="{A66E82E2-A3B6-4245-918F-C7BCA603818D}" dt="2025-01-20T17:21:23.277" v="13" actId="931"/>
        <pc:sldMkLst>
          <pc:docMk/>
          <pc:sldMk cId="639614437" sldId="263"/>
        </pc:sldMkLst>
        <pc:picChg chg="add mod">
          <ac:chgData name="Gaurav Sharma" userId="fd7d68f06cc6d39f" providerId="LiveId" clId="{A66E82E2-A3B6-4245-918F-C7BCA603818D}" dt="2025-01-20T17:21:23.277" v="13" actId="931"/>
          <ac:picMkLst>
            <pc:docMk/>
            <pc:sldMk cId="639614437" sldId="263"/>
            <ac:picMk id="3" creationId="{2974C57B-9534-8363-B3D9-FF96E7459B81}"/>
          </ac:picMkLst>
        </pc:picChg>
      </pc:sldChg>
      <pc:sldChg chg="addSp modSp new">
        <pc:chgData name="Gaurav Sharma" userId="fd7d68f06cc6d39f" providerId="LiveId" clId="{A66E82E2-A3B6-4245-918F-C7BCA603818D}" dt="2025-01-20T17:21:38.168" v="14" actId="931"/>
        <pc:sldMkLst>
          <pc:docMk/>
          <pc:sldMk cId="3422620376" sldId="264"/>
        </pc:sldMkLst>
        <pc:picChg chg="add mod">
          <ac:chgData name="Gaurav Sharma" userId="fd7d68f06cc6d39f" providerId="LiveId" clId="{A66E82E2-A3B6-4245-918F-C7BCA603818D}" dt="2025-01-20T17:21:38.168" v="14" actId="931"/>
          <ac:picMkLst>
            <pc:docMk/>
            <pc:sldMk cId="3422620376" sldId="264"/>
            <ac:picMk id="3" creationId="{4BFA444D-C000-E70D-1CDF-462B0151F903}"/>
          </ac:picMkLst>
        </pc:picChg>
      </pc:sldChg>
      <pc:sldChg chg="new del">
        <pc:chgData name="Gaurav Sharma" userId="fd7d68f06cc6d39f" providerId="LiveId" clId="{A66E82E2-A3B6-4245-918F-C7BCA603818D}" dt="2025-01-20T17:22:01.999" v="18" actId="47"/>
        <pc:sldMkLst>
          <pc:docMk/>
          <pc:sldMk cId="538391581" sldId="265"/>
        </pc:sldMkLst>
      </pc:sldChg>
      <pc:sldChg chg="new del">
        <pc:chgData name="Gaurav Sharma" userId="fd7d68f06cc6d39f" providerId="LiveId" clId="{A66E82E2-A3B6-4245-918F-C7BCA603818D}" dt="2025-01-20T17:22:11.671" v="20" actId="47"/>
        <pc:sldMkLst>
          <pc:docMk/>
          <pc:sldMk cId="145977520" sldId="266"/>
        </pc:sldMkLst>
      </pc:sldChg>
      <pc:sldChg chg="addSp modSp new">
        <pc:chgData name="Gaurav Sharma" userId="fd7d68f06cc6d39f" providerId="LiveId" clId="{A66E82E2-A3B6-4245-918F-C7BCA603818D}" dt="2025-01-20T17:22:27.862" v="22" actId="931"/>
        <pc:sldMkLst>
          <pc:docMk/>
          <pc:sldMk cId="2097254520" sldId="267"/>
        </pc:sldMkLst>
        <pc:picChg chg="add mod">
          <ac:chgData name="Gaurav Sharma" userId="fd7d68f06cc6d39f" providerId="LiveId" clId="{A66E82E2-A3B6-4245-918F-C7BCA603818D}" dt="2025-01-20T17:22:27.862" v="22" actId="931"/>
          <ac:picMkLst>
            <pc:docMk/>
            <pc:sldMk cId="2097254520" sldId="267"/>
            <ac:picMk id="3" creationId="{7369C7F8-94C2-2663-29B9-FE4CCACC82BC}"/>
          </ac:picMkLst>
        </pc:picChg>
      </pc:sldChg>
      <pc:sldChg chg="addSp modSp new">
        <pc:chgData name="Gaurav Sharma" userId="fd7d68f06cc6d39f" providerId="LiveId" clId="{A66E82E2-A3B6-4245-918F-C7BCA603818D}" dt="2025-01-20T17:22:45.009" v="23" actId="931"/>
        <pc:sldMkLst>
          <pc:docMk/>
          <pc:sldMk cId="1403073944" sldId="268"/>
        </pc:sldMkLst>
        <pc:picChg chg="add mod">
          <ac:chgData name="Gaurav Sharma" userId="fd7d68f06cc6d39f" providerId="LiveId" clId="{A66E82E2-A3B6-4245-918F-C7BCA603818D}" dt="2025-01-20T17:22:45.009" v="23" actId="931"/>
          <ac:picMkLst>
            <pc:docMk/>
            <pc:sldMk cId="1403073944" sldId="268"/>
            <ac:picMk id="3" creationId="{F7F9FA98-F314-2180-D9B0-EB1DDDEF2F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982-88A6-1B7D-FB13-7DD07692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SIEMENS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6AB29-E5CC-1A30-F3B9-2AF28D742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SIEMENS PLC WITH SIEMENS SCADA SYSTEM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33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9C7F8-94C2-2663-29B9-FE4CCACC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" y="0"/>
            <a:ext cx="12172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9FA98-F314-2180-D9B0-EB1DDDEF2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7" y="0"/>
            <a:ext cx="1176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DFF86-54EE-63B3-7C67-DEE731DC0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6"/>
            <a:ext cx="12192000" cy="68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F4929-F9BC-3940-17AA-AA7A1012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96" y="792251"/>
            <a:ext cx="8855207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8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6670E-C13A-502E-4B79-6060A6E9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872268"/>
            <a:ext cx="8443692" cy="51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00065-4CD2-B7B2-B26D-89710CA5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97" y="1119940"/>
            <a:ext cx="7674005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4C57B-9534-8363-B3D9-FF96E7459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"/>
            <a:ext cx="12192000" cy="68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A444D-C000-E70D-1CDF-462B0151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6"/>
            <a:ext cx="12192000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SIEMENS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Sharma</dc:creator>
  <cp:lastModifiedBy>Gaurav Sharma</cp:lastModifiedBy>
  <cp:revision>1</cp:revision>
  <dcterms:created xsi:type="dcterms:W3CDTF">2025-01-20T17:00:27Z</dcterms:created>
  <dcterms:modified xsi:type="dcterms:W3CDTF">2025-01-20T17:22:47Z</dcterms:modified>
</cp:coreProperties>
</file>